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28"/>
  </p:notesMasterIdLst>
  <p:sldIdLst>
    <p:sldId id="256" r:id="rId2"/>
    <p:sldId id="403" r:id="rId3"/>
    <p:sldId id="499" r:id="rId4"/>
    <p:sldId id="508" r:id="rId5"/>
    <p:sldId id="557" r:id="rId6"/>
    <p:sldId id="558" r:id="rId7"/>
    <p:sldId id="556" r:id="rId8"/>
    <p:sldId id="559" r:id="rId9"/>
    <p:sldId id="560" r:id="rId10"/>
    <p:sldId id="571" r:id="rId11"/>
    <p:sldId id="569" r:id="rId12"/>
    <p:sldId id="566" r:id="rId13"/>
    <p:sldId id="567" r:id="rId14"/>
    <p:sldId id="570" r:id="rId15"/>
    <p:sldId id="561" r:id="rId16"/>
    <p:sldId id="573" r:id="rId17"/>
    <p:sldId id="572" r:id="rId18"/>
    <p:sldId id="562" r:id="rId19"/>
    <p:sldId id="575" r:id="rId20"/>
    <p:sldId id="576" r:id="rId21"/>
    <p:sldId id="577" r:id="rId22"/>
    <p:sldId id="563" r:id="rId23"/>
    <p:sldId id="578" r:id="rId24"/>
    <p:sldId id="579" r:id="rId25"/>
    <p:sldId id="564" r:id="rId26"/>
    <p:sldId id="580" r:id="rId2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BE9"/>
    <a:srgbClr val="EF7D1D"/>
    <a:srgbClr val="9E60B8"/>
    <a:srgbClr val="41719C"/>
    <a:srgbClr val="5AB88F"/>
    <a:srgbClr val="025249"/>
    <a:srgbClr val="57A2C5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49"/>
    <p:restoredTop sz="90732" autoAdjust="0"/>
  </p:normalViewPr>
  <p:slideViewPr>
    <p:cSldViewPr snapToGrid="0" snapToObjects="1">
      <p:cViewPr varScale="1">
        <p:scale>
          <a:sx n="139" d="100"/>
          <a:sy n="139" d="100"/>
        </p:scale>
        <p:origin x="536" y="16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01.06.18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3335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0806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41793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520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45376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06589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88059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4656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27432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1575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30190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0645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399431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70287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48823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62005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27562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23543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1770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95837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1128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419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41771EBB-174B-3F46-B136-878334237F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3"/>
          <a:stretch/>
        </p:blipFill>
        <p:spPr>
          <a:xfrm>
            <a:off x="11162" y="1658"/>
            <a:ext cx="9894838" cy="685634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908018" cy="6067777"/>
          </a:xfrm>
          <a:prstGeom prst="rect">
            <a:avLst/>
          </a:prstGeom>
          <a:solidFill>
            <a:srgbClr val="D4EBE9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450964" y="307263"/>
            <a:ext cx="9905999" cy="4255704"/>
            <a:chOff x="-449395" y="63799"/>
            <a:chExt cx="9905999" cy="4255704"/>
          </a:xfrm>
        </p:grpSpPr>
        <p:sp>
          <p:nvSpPr>
            <p:cNvPr id="3" name="Rechteck 2"/>
            <p:cNvSpPr/>
            <p:nvPr/>
          </p:nvSpPr>
          <p:spPr>
            <a:xfrm>
              <a:off x="-449395" y="713972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Stitching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074644" y="63799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07464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068245" y="2678744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with</a:t>
              </a:r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 Apollo </a:t>
              </a:r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074643" y="504834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Schema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4" name="Rechteck 13">
            <a:extLst>
              <a:ext uri="{FF2B5EF4-FFF2-40B4-BE49-F238E27FC236}">
                <a16:creationId xmlns:a16="http://schemas.microsoft.com/office/drawing/2014/main" id="{F2C29817-A604-7741-BB2A-62334574182F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GraphQL</a:t>
            </a:r>
            <a:r>
              <a:rPr lang="de-DE" sz="1400" spc="80" dirty="0">
                <a:solidFill>
                  <a:srgbClr val="D4EBE9"/>
                </a:solidFill>
              </a:rPr>
              <a:t> </a:t>
            </a:r>
            <a:r>
              <a:rPr lang="de-DE" sz="1400" spc="80" dirty="0" err="1">
                <a:solidFill>
                  <a:srgbClr val="D4EBE9"/>
                </a:solidFill>
              </a:rPr>
              <a:t>Meetup</a:t>
            </a:r>
            <a:r>
              <a:rPr lang="de-DE" sz="1400" spc="80" dirty="0">
                <a:solidFill>
                  <a:srgbClr val="D4EBE9"/>
                </a:solidFill>
              </a:rPr>
              <a:t> Hamburg | June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Root-Fields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Type 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{System}Status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Root-Field 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system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sz="2000" b="1" i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tatus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B840C8F-05C7-0848-9230-75700797D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816" y="1579559"/>
            <a:ext cx="5577840" cy="550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621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612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Root-Fields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transformSchema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expects</a:t>
            </a:r>
            <a:r>
              <a:rPr lang="de-DE" sz="2000" dirty="0">
                <a:solidFill>
                  <a:srgbClr val="025249"/>
                </a:solidFill>
                <a:latin typeface="Source Sans Pro" panose="020B0503030403020204" pitchFamily="34" charset="77"/>
              </a:rPr>
              <a:t> a List 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panose="020B0503030403020204" pitchFamily="34" charset="77"/>
              </a:rPr>
              <a:t> Transform 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operations</a:t>
            </a:r>
            <a:endParaRPr lang="de-DE" sz="2000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panose="020B0503030403020204" pitchFamily="34" charset="77"/>
              </a:rPr>
              <a:t>Returns 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panose="020B0503030403020204" pitchFamily="34" charset="77"/>
              </a:rPr>
              <a:t> Schema </a:t>
            </a:r>
            <a:r>
              <a:rPr lang="de-DE" sz="20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instance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36625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                 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[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7858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</a:rPr>
              <a:t>Rename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</a:rPr>
              <a:t> Type 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{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System}Status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36625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    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1.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XyzStatus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? `${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2473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Root-Field 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{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s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ystem</a:t>
            </a: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}Status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1.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XyzProcessStatus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? `${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),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2. ping =&gt;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xyzStatus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"ping" ? : `${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6119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Run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transformation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Schemas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492867" y="2396293"/>
            <a:ext cx="8670588" cy="4308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transformSchema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1.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RenameTypes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ProcessInfo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? `${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),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2.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RenameRootFields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"ping" ? : `${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systemName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}Status` 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)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]);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"Beer");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353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Beer Schema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ECD4548C-FA88-3A46-92F5-B06C14F4F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641" y="2328162"/>
            <a:ext cx="5759456" cy="3194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3136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612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Enhance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Beer Schema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Delegate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Beer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6576554-EA6D-A345-9A61-B394A4529D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641" y="2328163"/>
            <a:ext cx="5744718" cy="423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28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Extend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existing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field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Beer Schema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19389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  <a:r>
              <a:rPr lang="de-DE" sz="1400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 type 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  <a:r>
              <a:rPr lang="de-DE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`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104563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Namingconvention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in "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regular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" Apollo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Resolvers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type 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6179938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Add Fragment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add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fields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needed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from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remote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query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type 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Beer: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on </a:t>
            </a:r>
            <a:r>
              <a:rPr lang="de-DE" sz="1400" b="1" dirty="0">
                <a:solidFill>
                  <a:srgbClr val="5AB88F"/>
                </a:solidFill>
                <a:latin typeface="Source Code Pro Medium" charset="0"/>
                <a:ea typeface="Source Code Pro Medium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}`,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859283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477006" y="420867"/>
            <a:ext cx="4951997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Delegate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execution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schema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("Rating"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type Beer 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Beer: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on Beer {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info.mergeInfo.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delegateToSchema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operation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fieldName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ratingsForBeer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parent.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4411919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Delegate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execution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other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schema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("Rating"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example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8670588" cy="4524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extend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type Beer {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[Rating!]!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Beer: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`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BeerFragment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on Beer {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}`,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 =&gt;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info.mergeInfo.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delegateToSchema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operation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fieldName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ratingsForBeer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args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beerId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parent.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context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info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  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  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AB19AC2-F2FE-2F49-AAE4-2F699803ADBE}"/>
              </a:ext>
            </a:extLst>
          </p:cNvPr>
          <p:cNvSpPr txBox="1"/>
          <p:nvPr/>
        </p:nvSpPr>
        <p:spPr>
          <a:xfrm>
            <a:off x="5440680" y="5020056"/>
            <a:ext cx="4134465" cy="1600438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Runs on Rating Schema: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</a:rPr>
              <a:t> </a:t>
            </a:r>
          </a:p>
          <a:p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ratingsForBeer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...) {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...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11EB290-924E-0644-B0E6-6AAF846FD7A0}"/>
              </a:ext>
            </a:extLst>
          </p:cNvPr>
          <p:cNvCxnSpPr/>
          <p:nvPr/>
        </p:nvCxnSpPr>
        <p:spPr>
          <a:xfrm flipH="1" flipV="1">
            <a:off x="4782312" y="4471416"/>
            <a:ext cx="1097280" cy="539496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212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054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4: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Merge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Schemas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together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Create Remote Schemas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seen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before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9254248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"Beer");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1696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4: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Merge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linked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9254248" cy="21544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"Beer");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linkedTypeDefs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b="1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 =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);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015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4: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Merge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Schemas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linked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9254248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-tools";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"Beer");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renameInSchema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"Rating");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linkedTypeDefs</a:t>
            </a:r>
            <a:r>
              <a:rPr lang="de-DE" sz="140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linkedResolvers</a:t>
            </a:r>
            <a:r>
              <a:rPr lang="de-DE" sz="1400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 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createLinkedSchema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);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mergedSchema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[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b="1" dirty="0" err="1">
                <a:solidFill>
                  <a:srgbClr val="5AB88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400" b="1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renamedRatingSchema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linkedTypeDefs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],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linkedResolvers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});      </a:t>
            </a:r>
          </a:p>
        </p:txBody>
      </p:sp>
    </p:spTree>
    <p:extLst>
      <p:ext uri="{BB962C8B-B14F-4D97-AF65-F5344CB8AC3E}">
        <p14:creationId xmlns:p14="http://schemas.microsoft.com/office/powerpoint/2010/main" val="33179795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Publish</a:t>
            </a:r>
            <a:r>
              <a:rPr lang="de-DE" dirty="0"/>
              <a:t> </a:t>
            </a:r>
            <a:r>
              <a:rPr lang="de-DE" dirty="0" err="1"/>
              <a:t>merged</a:t>
            </a:r>
            <a:r>
              <a:rPr lang="de-DE" dirty="0"/>
              <a:t> Schema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243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5: 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Publishing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Schema via HTTP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endpoint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</a:rPr>
              <a:t>using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 Express</a:t>
            </a:r>
            <a:endParaRPr lang="de-DE" sz="20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317769" y="2474115"/>
            <a:ext cx="9254248" cy="3877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graphqlExpress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"apollo-server-express";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express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"express";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bodyParser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"body-parser";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//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seen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before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mergedSchema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mergeSchemas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(. . .);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//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create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Express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app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= express();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//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expose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our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app.use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("/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",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bodyParser.json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(),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graphqlExpress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: </a:t>
            </a:r>
            <a:r>
              <a:rPr lang="de-DE" sz="1400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mergedSchema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})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//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run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Express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app.listen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(PORT);</a:t>
            </a:r>
          </a:p>
        </p:txBody>
      </p:sp>
    </p:spTree>
    <p:extLst>
      <p:ext uri="{BB962C8B-B14F-4D97-AF65-F5344CB8AC3E}">
        <p14:creationId xmlns:p14="http://schemas.microsoft.com/office/powerpoint/2010/main" val="10565389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41771EBB-174B-3F46-B136-878334237F4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713"/>
          <a:stretch/>
        </p:blipFill>
        <p:spPr>
          <a:xfrm>
            <a:off x="11162" y="1658"/>
            <a:ext cx="9894838" cy="685634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3180" y="0"/>
            <a:ext cx="9906000" cy="6067777"/>
          </a:xfrm>
          <a:prstGeom prst="rect">
            <a:avLst/>
          </a:prstGeom>
          <a:solidFill>
            <a:srgbClr val="D4EBE9">
              <a:alpha val="7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2C29817-A604-7741-BB2A-62334574182F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1ECEB1A-1AE9-8844-9CDC-0C4EC9E148A9}"/>
              </a:ext>
            </a:extLst>
          </p:cNvPr>
          <p:cNvSpPr/>
          <p:nvPr/>
        </p:nvSpPr>
        <p:spPr>
          <a:xfrm>
            <a:off x="0" y="3126430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Thank</a:t>
            </a:r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5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you</a:t>
            </a:r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29A5DC3-7080-5444-9D2F-B08A1091099A}"/>
              </a:ext>
            </a:extLst>
          </p:cNvPr>
          <p:cNvSpPr/>
          <p:nvPr/>
        </p:nvSpPr>
        <p:spPr>
          <a:xfrm>
            <a:off x="117415" y="4877279"/>
            <a:ext cx="5964197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Sample-Code: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graphql-stitching-example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B2C21BF0-1A45-DB41-AD67-524D0C1B72CC}"/>
              </a:ext>
            </a:extLst>
          </p:cNvPr>
          <p:cNvSpPr/>
          <p:nvPr/>
        </p:nvSpPr>
        <p:spPr>
          <a:xfrm>
            <a:off x="0" y="776085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D451A33C-3E6A-5741-ADC1-D60AE79C9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dirty="0"/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8862BC83-2F24-2449-BE43-1796137EFF3C}"/>
              </a:ext>
            </a:extLst>
          </p:cNvPr>
          <p:cNvSpPr txBox="1">
            <a:spLocks/>
          </p:cNvSpPr>
          <p:nvPr/>
        </p:nvSpPr>
        <p:spPr>
          <a:xfrm>
            <a:off x="117415" y="6500184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endParaRPr lang="de-DE" spc="80" dirty="0"/>
          </a:p>
        </p:txBody>
      </p:sp>
    </p:spTree>
    <p:extLst>
      <p:ext uri="{BB962C8B-B14F-4D97-AF65-F5344CB8AC3E}">
        <p14:creationId xmlns:p14="http://schemas.microsoft.com/office/powerpoint/2010/main" val="895995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Code: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graphql-stitching-example</a:t>
            </a:r>
            <a:endParaRPr lang="de-DE" sz="1600" cap="none" spc="1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6F90935-74A6-2749-B085-467E22238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271" y="145913"/>
            <a:ext cx="4356372" cy="4859944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B6C8580-3E6F-6448-9D23-F9DBDE2EF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5192" y="398834"/>
            <a:ext cx="4695616" cy="412452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Open-Source-Framework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building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(JavaScript)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(Schema)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69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Server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with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Apollo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203200" y="1974205"/>
            <a:ext cx="8696728" cy="37510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omitted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`Query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 }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Query: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() =&gt;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"World" })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bodyParser.json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app.listen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4963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Tasks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individual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Rename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Create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"link"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between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 </a:t>
            </a:r>
            <a:r>
              <a:rPr lang="de-DE" sz="2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via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052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874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1: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Fetch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Remote Schemas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7248465-A33B-9D46-89D6-ED8E66056DB6}"/>
              </a:ext>
            </a:extLst>
          </p:cNvPr>
          <p:cNvSpPr/>
          <p:nvPr/>
        </p:nvSpPr>
        <p:spPr>
          <a:xfrm>
            <a:off x="203200" y="1818563"/>
            <a:ext cx="9717932" cy="43088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node-fetch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"apollo-link-http";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//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Configure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network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connection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link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HttpLink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//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Fetch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introspectSchema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(link);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//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an "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executable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makeRemoteExecutableSchema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link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40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("localhost:9010/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await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createRemoteSchema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("localhost:9020/</a:t>
            </a:r>
            <a:r>
              <a:rPr lang="de-DE" sz="140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");</a:t>
            </a:r>
          </a:p>
        </p:txBody>
      </p:sp>
    </p:spTree>
    <p:extLst>
      <p:ext uri="{BB962C8B-B14F-4D97-AF65-F5344CB8AC3E}">
        <p14:creationId xmlns:p14="http://schemas.microsoft.com/office/powerpoint/2010/main" val="1141743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Transforming</a:t>
            </a:r>
            <a:r>
              <a:rPr lang="de-DE" dirty="0"/>
              <a:t> Schemas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612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Rename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Root-Fields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</a:rPr>
              <a:t>Type </a:t>
            </a:r>
            <a:r>
              <a:rPr lang="de-DE" sz="20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Sans Pro" charset="0"/>
              </a:rPr>
              <a:t>ProcessInfo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b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{System}Status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7427122-930B-834E-AD88-DC200EE2C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2816" y="1579560"/>
            <a:ext cx="5129943" cy="483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683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1492</Words>
  <Application>Microsoft Macintosh PowerPoint</Application>
  <PresentationFormat>A4-Papier (210 x 297 mm)</PresentationFormat>
  <Paragraphs>372</Paragraphs>
  <Slides>26</Slides>
  <Notes>25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6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GraphQL Meetup Hamburg | June 2018 | @nilshartmann</vt:lpstr>
      <vt:lpstr>@nilshartmann</vt:lpstr>
      <vt:lpstr>Source Code: https://bit.ly/graphql-stitching-example</vt:lpstr>
      <vt:lpstr>http://localhost:9000</vt:lpstr>
      <vt:lpstr>Apollo GraphQL</vt:lpstr>
      <vt:lpstr>Apollo GraphQL</vt:lpstr>
      <vt:lpstr>Overview</vt:lpstr>
      <vt:lpstr>Apollo GraphQL</vt:lpstr>
      <vt:lpstr>Transforming Schemas</vt:lpstr>
      <vt:lpstr>Transforming Schemas</vt:lpstr>
      <vt:lpstr>Transforming Schemas</vt:lpstr>
      <vt:lpstr>Transforming Schemas</vt:lpstr>
      <vt:lpstr>Apollo GraphQL</vt:lpstr>
      <vt:lpstr>Apollo GraphQL</vt:lpstr>
      <vt:lpstr>Link Schemas</vt:lpstr>
      <vt:lpstr>Link Schemas</vt:lpstr>
      <vt:lpstr>Link Schemas</vt:lpstr>
      <vt:lpstr>Link Schemas</vt:lpstr>
      <vt:lpstr>Link Schemas</vt:lpstr>
      <vt:lpstr>Link Schemas</vt:lpstr>
      <vt:lpstr>Link Schemas</vt:lpstr>
      <vt:lpstr>Merge Schemas</vt:lpstr>
      <vt:lpstr>Merge Schemas</vt:lpstr>
      <vt:lpstr>Merge Schemas</vt:lpstr>
      <vt:lpstr>Publish merged Schema</vt:lpstr>
      <vt:lpstr>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535</cp:revision>
  <cp:lastPrinted>2018-05-30T19:37:50Z</cp:lastPrinted>
  <dcterms:created xsi:type="dcterms:W3CDTF">2016-03-28T15:59:53Z</dcterms:created>
  <dcterms:modified xsi:type="dcterms:W3CDTF">2018-06-03T12:29:08Z</dcterms:modified>
</cp:coreProperties>
</file>

<file path=docProps/thumbnail.jpeg>
</file>